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7"/>
  </p:notesMasterIdLst>
  <p:sldIdLst>
    <p:sldId id="256" r:id="rId2"/>
    <p:sldId id="259" r:id="rId3"/>
    <p:sldId id="263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peter\Documents\laplaceTre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</a:t>
            </a:r>
            <a:r>
              <a:rPr lang="en-US" baseline="0"/>
              <a:t> Set L2 Error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13648293963254"/>
          <c:y val="0.15740740740740741"/>
          <c:w val="0.80164063867016622"/>
          <c:h val="0.6750080198308544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Sheet6!$C$5</c:f>
              <c:strCache>
                <c:ptCount val="1"/>
                <c:pt idx="0">
                  <c:v>Dart: d=.05,ml1000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[laplaceTree.xlsx]Sheet6!$A$6:$B$205</c:f>
              <c:strCache>
                <c:ptCount val="2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</c:strCache>
            </c:strRef>
          </c:xVal>
          <c:yVal>
            <c:numRef>
              <c:f>Sheet6!$C$6:$C$205</c:f>
              <c:numCache>
                <c:formatCode>General</c:formatCode>
                <c:ptCount val="200"/>
                <c:pt idx="0">
                  <c:v>72.773700000000005</c:v>
                </c:pt>
                <c:pt idx="1">
                  <c:v>72.773700000000005</c:v>
                </c:pt>
                <c:pt idx="2">
                  <c:v>52.152799999999999</c:v>
                </c:pt>
                <c:pt idx="3">
                  <c:v>47.398899999999998</c:v>
                </c:pt>
                <c:pt idx="4">
                  <c:v>47.730200000000004</c:v>
                </c:pt>
                <c:pt idx="5">
                  <c:v>47.276299999999999</c:v>
                </c:pt>
                <c:pt idx="6">
                  <c:v>48.417900000000003</c:v>
                </c:pt>
                <c:pt idx="7">
                  <c:v>45.107999999999997</c:v>
                </c:pt>
                <c:pt idx="8">
                  <c:v>45.807699999999997</c:v>
                </c:pt>
                <c:pt idx="9">
                  <c:v>46.453499999999998</c:v>
                </c:pt>
                <c:pt idx="10">
                  <c:v>45.635300000000001</c:v>
                </c:pt>
                <c:pt idx="11">
                  <c:v>45.747199999999999</c:v>
                </c:pt>
                <c:pt idx="12">
                  <c:v>45.648400000000002</c:v>
                </c:pt>
                <c:pt idx="13">
                  <c:v>44.483699999999999</c:v>
                </c:pt>
                <c:pt idx="14">
                  <c:v>43.9495</c:v>
                </c:pt>
                <c:pt idx="15">
                  <c:v>43.059199999999997</c:v>
                </c:pt>
                <c:pt idx="16">
                  <c:v>42.610100000000003</c:v>
                </c:pt>
                <c:pt idx="17">
                  <c:v>40.055100000000003</c:v>
                </c:pt>
                <c:pt idx="18">
                  <c:v>39.821899999999999</c:v>
                </c:pt>
                <c:pt idx="19">
                  <c:v>38.327100000000002</c:v>
                </c:pt>
                <c:pt idx="20">
                  <c:v>37.014899999999997</c:v>
                </c:pt>
                <c:pt idx="21">
                  <c:v>36.6907</c:v>
                </c:pt>
                <c:pt idx="22">
                  <c:v>35.485999999999997</c:v>
                </c:pt>
                <c:pt idx="23">
                  <c:v>35.280500000000004</c:v>
                </c:pt>
                <c:pt idx="24">
                  <c:v>35.116</c:v>
                </c:pt>
                <c:pt idx="25">
                  <c:v>33.818100000000001</c:v>
                </c:pt>
                <c:pt idx="26">
                  <c:v>33.896000000000001</c:v>
                </c:pt>
                <c:pt idx="27">
                  <c:v>33.207999999999998</c:v>
                </c:pt>
                <c:pt idx="28">
                  <c:v>31.915900000000001</c:v>
                </c:pt>
                <c:pt idx="29">
                  <c:v>32.055199999999999</c:v>
                </c:pt>
                <c:pt idx="30">
                  <c:v>31.657699999999998</c:v>
                </c:pt>
                <c:pt idx="31">
                  <c:v>31.960999999999999</c:v>
                </c:pt>
                <c:pt idx="32">
                  <c:v>32.129300000000001</c:v>
                </c:pt>
                <c:pt idx="33">
                  <c:v>32.416200000000003</c:v>
                </c:pt>
                <c:pt idx="34">
                  <c:v>32.426600000000001</c:v>
                </c:pt>
                <c:pt idx="35">
                  <c:v>32.331699999999998</c:v>
                </c:pt>
                <c:pt idx="36">
                  <c:v>32.219200000000001</c:v>
                </c:pt>
                <c:pt idx="37">
                  <c:v>31.819099999999999</c:v>
                </c:pt>
                <c:pt idx="38">
                  <c:v>31.719899999999999</c:v>
                </c:pt>
                <c:pt idx="39">
                  <c:v>31.585100000000001</c:v>
                </c:pt>
                <c:pt idx="40">
                  <c:v>31.675999999999998</c:v>
                </c:pt>
                <c:pt idx="41">
                  <c:v>31.295100000000001</c:v>
                </c:pt>
                <c:pt idx="42">
                  <c:v>30.5792</c:v>
                </c:pt>
                <c:pt idx="43">
                  <c:v>30.500399999999999</c:v>
                </c:pt>
                <c:pt idx="44">
                  <c:v>30.5931</c:v>
                </c:pt>
                <c:pt idx="45">
                  <c:v>31.132100000000001</c:v>
                </c:pt>
                <c:pt idx="46">
                  <c:v>31.0959</c:v>
                </c:pt>
                <c:pt idx="47">
                  <c:v>30.825299999999999</c:v>
                </c:pt>
                <c:pt idx="48">
                  <c:v>30.436</c:v>
                </c:pt>
                <c:pt idx="49">
                  <c:v>30.618500000000001</c:v>
                </c:pt>
                <c:pt idx="50">
                  <c:v>30.456199999999999</c:v>
                </c:pt>
                <c:pt idx="51">
                  <c:v>30.62</c:v>
                </c:pt>
                <c:pt idx="52">
                  <c:v>30.358799999999999</c:v>
                </c:pt>
                <c:pt idx="53">
                  <c:v>30.157699999999998</c:v>
                </c:pt>
                <c:pt idx="54">
                  <c:v>30.189599999999999</c:v>
                </c:pt>
                <c:pt idx="55">
                  <c:v>30.235099999999999</c:v>
                </c:pt>
                <c:pt idx="56">
                  <c:v>30.18</c:v>
                </c:pt>
                <c:pt idx="57">
                  <c:v>30.079699999999999</c:v>
                </c:pt>
                <c:pt idx="58">
                  <c:v>30.211099999999998</c:v>
                </c:pt>
                <c:pt idx="59">
                  <c:v>30.261399999999998</c:v>
                </c:pt>
                <c:pt idx="60">
                  <c:v>30.261500000000002</c:v>
                </c:pt>
                <c:pt idx="61">
                  <c:v>29.917000000000002</c:v>
                </c:pt>
                <c:pt idx="62">
                  <c:v>29.857399999999998</c:v>
                </c:pt>
                <c:pt idx="63">
                  <c:v>29.7502</c:v>
                </c:pt>
                <c:pt idx="64">
                  <c:v>29.773900000000001</c:v>
                </c:pt>
                <c:pt idx="65">
                  <c:v>29.748000000000001</c:v>
                </c:pt>
                <c:pt idx="66">
                  <c:v>29.9008</c:v>
                </c:pt>
                <c:pt idx="67">
                  <c:v>29.880299999999998</c:v>
                </c:pt>
                <c:pt idx="68">
                  <c:v>29.589200000000002</c:v>
                </c:pt>
                <c:pt idx="69">
                  <c:v>29.4651</c:v>
                </c:pt>
                <c:pt idx="70">
                  <c:v>29.460699999999999</c:v>
                </c:pt>
                <c:pt idx="71">
                  <c:v>29.506599999999999</c:v>
                </c:pt>
                <c:pt idx="72">
                  <c:v>29.475899999999999</c:v>
                </c:pt>
                <c:pt idx="73">
                  <c:v>29.5672</c:v>
                </c:pt>
                <c:pt idx="74">
                  <c:v>29.519300000000001</c:v>
                </c:pt>
                <c:pt idx="75">
                  <c:v>29.463699999999999</c:v>
                </c:pt>
                <c:pt idx="76">
                  <c:v>29.772200000000002</c:v>
                </c:pt>
                <c:pt idx="77">
                  <c:v>29.710599999999999</c:v>
                </c:pt>
                <c:pt idx="78">
                  <c:v>29.632899999999999</c:v>
                </c:pt>
                <c:pt idx="79">
                  <c:v>29.523599999999998</c:v>
                </c:pt>
                <c:pt idx="80">
                  <c:v>29.318000000000001</c:v>
                </c:pt>
                <c:pt idx="81">
                  <c:v>29.163499999999999</c:v>
                </c:pt>
                <c:pt idx="82">
                  <c:v>29.143699999999999</c:v>
                </c:pt>
                <c:pt idx="83">
                  <c:v>28.982800000000001</c:v>
                </c:pt>
                <c:pt idx="84">
                  <c:v>29.0076</c:v>
                </c:pt>
                <c:pt idx="85">
                  <c:v>28.814699999999998</c:v>
                </c:pt>
                <c:pt idx="86">
                  <c:v>28.755800000000001</c:v>
                </c:pt>
                <c:pt idx="87">
                  <c:v>28.738499999999998</c:v>
                </c:pt>
                <c:pt idx="88">
                  <c:v>28.806100000000001</c:v>
                </c:pt>
                <c:pt idx="89">
                  <c:v>28.7121</c:v>
                </c:pt>
                <c:pt idx="90">
                  <c:v>28.528099999999998</c:v>
                </c:pt>
                <c:pt idx="91">
                  <c:v>28.383800000000001</c:v>
                </c:pt>
                <c:pt idx="92">
                  <c:v>28.317499999999999</c:v>
                </c:pt>
                <c:pt idx="93">
                  <c:v>28.439</c:v>
                </c:pt>
                <c:pt idx="94">
                  <c:v>28.452000000000002</c:v>
                </c:pt>
                <c:pt idx="95">
                  <c:v>28.308900000000001</c:v>
                </c:pt>
                <c:pt idx="96">
                  <c:v>28.2563</c:v>
                </c:pt>
                <c:pt idx="97">
                  <c:v>28.191700000000001</c:v>
                </c:pt>
                <c:pt idx="98">
                  <c:v>28.178799999999999</c:v>
                </c:pt>
                <c:pt idx="99">
                  <c:v>28.107500000000002</c:v>
                </c:pt>
                <c:pt idx="100">
                  <c:v>28.108899999999998</c:v>
                </c:pt>
                <c:pt idx="101">
                  <c:v>27.985499999999998</c:v>
                </c:pt>
                <c:pt idx="102">
                  <c:v>27.7805</c:v>
                </c:pt>
                <c:pt idx="103">
                  <c:v>27.6236</c:v>
                </c:pt>
                <c:pt idx="104">
                  <c:v>27.530999999999999</c:v>
                </c:pt>
                <c:pt idx="105">
                  <c:v>27.5473</c:v>
                </c:pt>
                <c:pt idx="106">
                  <c:v>27.526199999999999</c:v>
                </c:pt>
                <c:pt idx="107">
                  <c:v>27.5304</c:v>
                </c:pt>
                <c:pt idx="108">
                  <c:v>27.4057</c:v>
                </c:pt>
                <c:pt idx="109">
                  <c:v>27.472999999999999</c:v>
                </c:pt>
                <c:pt idx="110">
                  <c:v>27.381399999999999</c:v>
                </c:pt>
                <c:pt idx="111">
                  <c:v>27.118200000000002</c:v>
                </c:pt>
                <c:pt idx="112">
                  <c:v>27.157800000000002</c:v>
                </c:pt>
                <c:pt idx="113">
                  <c:v>27.186499999999999</c:v>
                </c:pt>
                <c:pt idx="114">
                  <c:v>26.998200000000001</c:v>
                </c:pt>
                <c:pt idx="115">
                  <c:v>26.872699999999998</c:v>
                </c:pt>
                <c:pt idx="116">
                  <c:v>26.9299</c:v>
                </c:pt>
                <c:pt idx="117">
                  <c:v>27.0045</c:v>
                </c:pt>
                <c:pt idx="118">
                  <c:v>26.908200000000001</c:v>
                </c:pt>
                <c:pt idx="119">
                  <c:v>26.6585</c:v>
                </c:pt>
                <c:pt idx="120">
                  <c:v>26.543299999999999</c:v>
                </c:pt>
                <c:pt idx="121">
                  <c:v>26.504200000000001</c:v>
                </c:pt>
                <c:pt idx="122">
                  <c:v>26.407</c:v>
                </c:pt>
                <c:pt idx="123">
                  <c:v>26.381599999999999</c:v>
                </c:pt>
                <c:pt idx="124">
                  <c:v>26.3324</c:v>
                </c:pt>
                <c:pt idx="125">
                  <c:v>26.302700000000002</c:v>
                </c:pt>
                <c:pt idx="126">
                  <c:v>26.331600000000002</c:v>
                </c:pt>
                <c:pt idx="127">
                  <c:v>26.342199999999998</c:v>
                </c:pt>
                <c:pt idx="128">
                  <c:v>26.229399999999998</c:v>
                </c:pt>
                <c:pt idx="129">
                  <c:v>26.093599999999999</c:v>
                </c:pt>
                <c:pt idx="130">
                  <c:v>26.030100000000001</c:v>
                </c:pt>
                <c:pt idx="131">
                  <c:v>25.968499999999999</c:v>
                </c:pt>
                <c:pt idx="132">
                  <c:v>25.942599999999999</c:v>
                </c:pt>
                <c:pt idx="133">
                  <c:v>25.9803</c:v>
                </c:pt>
                <c:pt idx="134">
                  <c:v>26.059100000000001</c:v>
                </c:pt>
                <c:pt idx="135">
                  <c:v>26.093</c:v>
                </c:pt>
                <c:pt idx="136">
                  <c:v>26.243300000000001</c:v>
                </c:pt>
                <c:pt idx="137">
                  <c:v>26.177299999999999</c:v>
                </c:pt>
                <c:pt idx="138">
                  <c:v>26.2166</c:v>
                </c:pt>
                <c:pt idx="139">
                  <c:v>26.19</c:v>
                </c:pt>
                <c:pt idx="140">
                  <c:v>26.050699999999999</c:v>
                </c:pt>
                <c:pt idx="141">
                  <c:v>25.968299999999999</c:v>
                </c:pt>
                <c:pt idx="142">
                  <c:v>25.892099999999999</c:v>
                </c:pt>
                <c:pt idx="143">
                  <c:v>25.905999999999999</c:v>
                </c:pt>
                <c:pt idx="144">
                  <c:v>25.937100000000001</c:v>
                </c:pt>
                <c:pt idx="145">
                  <c:v>25.875399999999999</c:v>
                </c:pt>
                <c:pt idx="146">
                  <c:v>25.828199999999999</c:v>
                </c:pt>
                <c:pt idx="147">
                  <c:v>25.884799999999998</c:v>
                </c:pt>
                <c:pt idx="148">
                  <c:v>25.976900000000001</c:v>
                </c:pt>
                <c:pt idx="149">
                  <c:v>25.907299999999999</c:v>
                </c:pt>
                <c:pt idx="150">
                  <c:v>25.9712</c:v>
                </c:pt>
                <c:pt idx="151">
                  <c:v>25.886500000000002</c:v>
                </c:pt>
                <c:pt idx="152">
                  <c:v>25.7805</c:v>
                </c:pt>
                <c:pt idx="153">
                  <c:v>25.734999999999999</c:v>
                </c:pt>
                <c:pt idx="154">
                  <c:v>25.799099999999999</c:v>
                </c:pt>
                <c:pt idx="155">
                  <c:v>25.811199999999999</c:v>
                </c:pt>
                <c:pt idx="156">
                  <c:v>25.611699999999999</c:v>
                </c:pt>
                <c:pt idx="157">
                  <c:v>25.485700000000001</c:v>
                </c:pt>
                <c:pt idx="158">
                  <c:v>25.4679</c:v>
                </c:pt>
                <c:pt idx="159">
                  <c:v>25.353999999999999</c:v>
                </c:pt>
                <c:pt idx="160">
                  <c:v>25.326499999999999</c:v>
                </c:pt>
                <c:pt idx="161">
                  <c:v>25.2729</c:v>
                </c:pt>
                <c:pt idx="162">
                  <c:v>25.2943</c:v>
                </c:pt>
                <c:pt idx="163">
                  <c:v>25.350999999999999</c:v>
                </c:pt>
                <c:pt idx="164">
                  <c:v>25.404</c:v>
                </c:pt>
                <c:pt idx="165">
                  <c:v>25.366599999999998</c:v>
                </c:pt>
                <c:pt idx="166">
                  <c:v>25.370200000000001</c:v>
                </c:pt>
                <c:pt idx="167">
                  <c:v>25.320699999999999</c:v>
                </c:pt>
                <c:pt idx="168">
                  <c:v>25.258800000000001</c:v>
                </c:pt>
                <c:pt idx="169">
                  <c:v>25.278099999999998</c:v>
                </c:pt>
                <c:pt idx="170">
                  <c:v>25.249400000000001</c:v>
                </c:pt>
                <c:pt idx="171">
                  <c:v>25.282399999999999</c:v>
                </c:pt>
                <c:pt idx="172">
                  <c:v>25.221399999999999</c:v>
                </c:pt>
                <c:pt idx="173">
                  <c:v>25.256799999999998</c:v>
                </c:pt>
                <c:pt idx="174">
                  <c:v>25.215</c:v>
                </c:pt>
                <c:pt idx="175">
                  <c:v>25.2514</c:v>
                </c:pt>
                <c:pt idx="176">
                  <c:v>25.2471</c:v>
                </c:pt>
                <c:pt idx="177">
                  <c:v>25.260400000000001</c:v>
                </c:pt>
                <c:pt idx="178">
                  <c:v>25.260100000000001</c:v>
                </c:pt>
                <c:pt idx="179">
                  <c:v>25.274999999999999</c:v>
                </c:pt>
                <c:pt idx="180">
                  <c:v>25.229700000000001</c:v>
                </c:pt>
                <c:pt idx="181">
                  <c:v>25.100100000000001</c:v>
                </c:pt>
                <c:pt idx="182">
                  <c:v>25.109500000000001</c:v>
                </c:pt>
                <c:pt idx="183">
                  <c:v>25.1448</c:v>
                </c:pt>
                <c:pt idx="184">
                  <c:v>25.152899999999999</c:v>
                </c:pt>
                <c:pt idx="185">
                  <c:v>25.109500000000001</c:v>
                </c:pt>
                <c:pt idx="186">
                  <c:v>25.0351</c:v>
                </c:pt>
                <c:pt idx="187">
                  <c:v>25.025600000000001</c:v>
                </c:pt>
                <c:pt idx="188">
                  <c:v>25.0167</c:v>
                </c:pt>
                <c:pt idx="189">
                  <c:v>24.992899999999999</c:v>
                </c:pt>
                <c:pt idx="190">
                  <c:v>24.972200000000001</c:v>
                </c:pt>
                <c:pt idx="191">
                  <c:v>24.998100000000001</c:v>
                </c:pt>
                <c:pt idx="192">
                  <c:v>25.049800000000001</c:v>
                </c:pt>
                <c:pt idx="193">
                  <c:v>25.054200000000002</c:v>
                </c:pt>
                <c:pt idx="194">
                  <c:v>25.070599999999999</c:v>
                </c:pt>
                <c:pt idx="195">
                  <c:v>24.9695</c:v>
                </c:pt>
                <c:pt idx="196">
                  <c:v>24.998799999999999</c:v>
                </c:pt>
                <c:pt idx="197">
                  <c:v>24.844100000000001</c:v>
                </c:pt>
                <c:pt idx="198">
                  <c:v>24.8279</c:v>
                </c:pt>
                <c:pt idx="199">
                  <c:v>24.752700000000001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Sheet6!$D$5</c:f>
              <c:strCache>
                <c:ptCount val="1"/>
                <c:pt idx="0">
                  <c:v>Lart: lr0.075, e=0.05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Sheet6!$A$6:$A$205</c:f>
              <c:numCache>
                <c:formatCode>General</c:formatCode>
                <c:ptCount val="2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</c:numCache>
            </c:numRef>
          </c:xVal>
          <c:yVal>
            <c:numRef>
              <c:f>Sheet6!$D$6:$D$205</c:f>
              <c:numCache>
                <c:formatCode>General</c:formatCode>
                <c:ptCount val="200"/>
                <c:pt idx="0">
                  <c:v>2099.1</c:v>
                </c:pt>
                <c:pt idx="1">
                  <c:v>1799.42</c:v>
                </c:pt>
                <c:pt idx="2">
                  <c:v>1541.58</c:v>
                </c:pt>
                <c:pt idx="3">
                  <c:v>1322.09</c:v>
                </c:pt>
                <c:pt idx="4">
                  <c:v>1135.8699999999999</c:v>
                </c:pt>
                <c:pt idx="5">
                  <c:v>975.27300000000002</c:v>
                </c:pt>
                <c:pt idx="6">
                  <c:v>839.26800000000003</c:v>
                </c:pt>
                <c:pt idx="7">
                  <c:v>720.94</c:v>
                </c:pt>
                <c:pt idx="8">
                  <c:v>620.98599999999999</c:v>
                </c:pt>
                <c:pt idx="9">
                  <c:v>535.447</c:v>
                </c:pt>
                <c:pt idx="10">
                  <c:v>463.11599999999999</c:v>
                </c:pt>
                <c:pt idx="11">
                  <c:v>401.08100000000002</c:v>
                </c:pt>
                <c:pt idx="12">
                  <c:v>348.11900000000003</c:v>
                </c:pt>
                <c:pt idx="13">
                  <c:v>302.03100000000001</c:v>
                </c:pt>
                <c:pt idx="14">
                  <c:v>262.505</c:v>
                </c:pt>
                <c:pt idx="15">
                  <c:v>229.32300000000001</c:v>
                </c:pt>
                <c:pt idx="16">
                  <c:v>200.858</c:v>
                </c:pt>
                <c:pt idx="17">
                  <c:v>176.75700000000001</c:v>
                </c:pt>
                <c:pt idx="18">
                  <c:v>156.155</c:v>
                </c:pt>
                <c:pt idx="19">
                  <c:v>138.143</c:v>
                </c:pt>
                <c:pt idx="20">
                  <c:v>122.98399999999999</c:v>
                </c:pt>
                <c:pt idx="21">
                  <c:v>110.325</c:v>
                </c:pt>
                <c:pt idx="22">
                  <c:v>98.974800000000002</c:v>
                </c:pt>
                <c:pt idx="23">
                  <c:v>89.278099999999995</c:v>
                </c:pt>
                <c:pt idx="24">
                  <c:v>80.706599999999995</c:v>
                </c:pt>
                <c:pt idx="25">
                  <c:v>73.614500000000007</c:v>
                </c:pt>
                <c:pt idx="26">
                  <c:v>67.572100000000006</c:v>
                </c:pt>
                <c:pt idx="27">
                  <c:v>62.259399999999999</c:v>
                </c:pt>
                <c:pt idx="28">
                  <c:v>57.480499999999999</c:v>
                </c:pt>
                <c:pt idx="29">
                  <c:v>53.567399999999999</c:v>
                </c:pt>
                <c:pt idx="30">
                  <c:v>49.9861</c:v>
                </c:pt>
                <c:pt idx="31">
                  <c:v>46.868699999999997</c:v>
                </c:pt>
                <c:pt idx="32">
                  <c:v>44.491300000000003</c:v>
                </c:pt>
                <c:pt idx="33">
                  <c:v>42.226500000000001</c:v>
                </c:pt>
                <c:pt idx="34">
                  <c:v>40.310499999999998</c:v>
                </c:pt>
                <c:pt idx="35">
                  <c:v>38.469200000000001</c:v>
                </c:pt>
                <c:pt idx="36">
                  <c:v>37.076799999999999</c:v>
                </c:pt>
                <c:pt idx="37">
                  <c:v>35.8339</c:v>
                </c:pt>
                <c:pt idx="38">
                  <c:v>34.691600000000001</c:v>
                </c:pt>
                <c:pt idx="39">
                  <c:v>33.776699999999998</c:v>
                </c:pt>
                <c:pt idx="40">
                  <c:v>32.953800000000001</c:v>
                </c:pt>
                <c:pt idx="41">
                  <c:v>32.283700000000003</c:v>
                </c:pt>
                <c:pt idx="42">
                  <c:v>31.6343</c:v>
                </c:pt>
                <c:pt idx="43">
                  <c:v>31.083600000000001</c:v>
                </c:pt>
                <c:pt idx="44">
                  <c:v>30.560300000000002</c:v>
                </c:pt>
                <c:pt idx="45">
                  <c:v>30.0869</c:v>
                </c:pt>
                <c:pt idx="46">
                  <c:v>29.727</c:v>
                </c:pt>
                <c:pt idx="47">
                  <c:v>29.539400000000001</c:v>
                </c:pt>
                <c:pt idx="48">
                  <c:v>29.292000000000002</c:v>
                </c:pt>
                <c:pt idx="49">
                  <c:v>29.133199999999999</c:v>
                </c:pt>
                <c:pt idx="50">
                  <c:v>28.817900000000002</c:v>
                </c:pt>
                <c:pt idx="51">
                  <c:v>28.424900000000001</c:v>
                </c:pt>
                <c:pt idx="52">
                  <c:v>28.158100000000001</c:v>
                </c:pt>
                <c:pt idx="53">
                  <c:v>27.874700000000001</c:v>
                </c:pt>
                <c:pt idx="54">
                  <c:v>27.7105</c:v>
                </c:pt>
                <c:pt idx="55">
                  <c:v>27.548200000000001</c:v>
                </c:pt>
                <c:pt idx="56">
                  <c:v>27.336400000000001</c:v>
                </c:pt>
                <c:pt idx="57">
                  <c:v>27.206499999999998</c:v>
                </c:pt>
                <c:pt idx="58">
                  <c:v>27.059899999999999</c:v>
                </c:pt>
                <c:pt idx="59">
                  <c:v>26.9544</c:v>
                </c:pt>
                <c:pt idx="60">
                  <c:v>26.933299999999999</c:v>
                </c:pt>
                <c:pt idx="61">
                  <c:v>26.8825</c:v>
                </c:pt>
                <c:pt idx="62">
                  <c:v>26.8447</c:v>
                </c:pt>
                <c:pt idx="63">
                  <c:v>26.701499999999999</c:v>
                </c:pt>
                <c:pt idx="64">
                  <c:v>26.639299999999999</c:v>
                </c:pt>
                <c:pt idx="65">
                  <c:v>26.5701</c:v>
                </c:pt>
                <c:pt idx="66">
                  <c:v>26.560700000000001</c:v>
                </c:pt>
                <c:pt idx="67">
                  <c:v>26.461099999999998</c:v>
                </c:pt>
                <c:pt idx="68">
                  <c:v>26.409800000000001</c:v>
                </c:pt>
                <c:pt idx="69">
                  <c:v>26.3218</c:v>
                </c:pt>
                <c:pt idx="70">
                  <c:v>26.167400000000001</c:v>
                </c:pt>
                <c:pt idx="71">
                  <c:v>26.1586</c:v>
                </c:pt>
                <c:pt idx="72">
                  <c:v>26.128599999999999</c:v>
                </c:pt>
                <c:pt idx="73">
                  <c:v>26.0686</c:v>
                </c:pt>
                <c:pt idx="74">
                  <c:v>26.036999999999999</c:v>
                </c:pt>
                <c:pt idx="75">
                  <c:v>25.987100000000002</c:v>
                </c:pt>
                <c:pt idx="76">
                  <c:v>25.910499999999999</c:v>
                </c:pt>
                <c:pt idx="77">
                  <c:v>25.9329</c:v>
                </c:pt>
                <c:pt idx="78">
                  <c:v>25.916399999999999</c:v>
                </c:pt>
                <c:pt idx="79">
                  <c:v>25.9436</c:v>
                </c:pt>
                <c:pt idx="80">
                  <c:v>25.946999999999999</c:v>
                </c:pt>
                <c:pt idx="81">
                  <c:v>25.854199999999999</c:v>
                </c:pt>
                <c:pt idx="82">
                  <c:v>25.808599999999998</c:v>
                </c:pt>
                <c:pt idx="83">
                  <c:v>25.7928</c:v>
                </c:pt>
                <c:pt idx="84">
                  <c:v>25.7591</c:v>
                </c:pt>
                <c:pt idx="85">
                  <c:v>25.770399999999999</c:v>
                </c:pt>
                <c:pt idx="86">
                  <c:v>25.773099999999999</c:v>
                </c:pt>
                <c:pt idx="87">
                  <c:v>25.757999999999999</c:v>
                </c:pt>
                <c:pt idx="88">
                  <c:v>25.753699999999998</c:v>
                </c:pt>
                <c:pt idx="89">
                  <c:v>25.744</c:v>
                </c:pt>
                <c:pt idx="90">
                  <c:v>25.725100000000001</c:v>
                </c:pt>
                <c:pt idx="91">
                  <c:v>25.711400000000001</c:v>
                </c:pt>
                <c:pt idx="92">
                  <c:v>25.657900000000001</c:v>
                </c:pt>
                <c:pt idx="93">
                  <c:v>25.630600000000001</c:v>
                </c:pt>
                <c:pt idx="94">
                  <c:v>25.596900000000002</c:v>
                </c:pt>
                <c:pt idx="95">
                  <c:v>25.6175</c:v>
                </c:pt>
                <c:pt idx="96">
                  <c:v>25.604800000000001</c:v>
                </c:pt>
                <c:pt idx="97">
                  <c:v>25.584599999999998</c:v>
                </c:pt>
                <c:pt idx="98">
                  <c:v>25.579499999999999</c:v>
                </c:pt>
                <c:pt idx="99">
                  <c:v>25.5627</c:v>
                </c:pt>
                <c:pt idx="100">
                  <c:v>25.559100000000001</c:v>
                </c:pt>
                <c:pt idx="101">
                  <c:v>25.571100000000001</c:v>
                </c:pt>
                <c:pt idx="102">
                  <c:v>25.564499999999999</c:v>
                </c:pt>
                <c:pt idx="103">
                  <c:v>25.573799999999999</c:v>
                </c:pt>
                <c:pt idx="104">
                  <c:v>25.578099999999999</c:v>
                </c:pt>
                <c:pt idx="105">
                  <c:v>25.5732</c:v>
                </c:pt>
                <c:pt idx="106">
                  <c:v>25.5701</c:v>
                </c:pt>
                <c:pt idx="107">
                  <c:v>25.564900000000002</c:v>
                </c:pt>
                <c:pt idx="108">
                  <c:v>25.540800000000001</c:v>
                </c:pt>
                <c:pt idx="109">
                  <c:v>25.4819</c:v>
                </c:pt>
                <c:pt idx="110">
                  <c:v>25.486999999999998</c:v>
                </c:pt>
                <c:pt idx="111">
                  <c:v>25.4649</c:v>
                </c:pt>
                <c:pt idx="112">
                  <c:v>25.4681</c:v>
                </c:pt>
                <c:pt idx="113">
                  <c:v>25.440799999999999</c:v>
                </c:pt>
                <c:pt idx="114">
                  <c:v>25.4329</c:v>
                </c:pt>
                <c:pt idx="115">
                  <c:v>25.418800000000001</c:v>
                </c:pt>
                <c:pt idx="116">
                  <c:v>25.403099999999998</c:v>
                </c:pt>
                <c:pt idx="117">
                  <c:v>25.388500000000001</c:v>
                </c:pt>
                <c:pt idx="118">
                  <c:v>25.377700000000001</c:v>
                </c:pt>
                <c:pt idx="119">
                  <c:v>25.386600000000001</c:v>
                </c:pt>
                <c:pt idx="120">
                  <c:v>25.3918</c:v>
                </c:pt>
                <c:pt idx="121">
                  <c:v>25.363399999999999</c:v>
                </c:pt>
                <c:pt idx="122">
                  <c:v>25.365200000000002</c:v>
                </c:pt>
                <c:pt idx="123">
                  <c:v>25.370899999999999</c:v>
                </c:pt>
                <c:pt idx="124">
                  <c:v>25.354199999999999</c:v>
                </c:pt>
                <c:pt idx="125">
                  <c:v>25.354500000000002</c:v>
                </c:pt>
                <c:pt idx="126">
                  <c:v>25.354600000000001</c:v>
                </c:pt>
                <c:pt idx="127">
                  <c:v>25.335899999999999</c:v>
                </c:pt>
                <c:pt idx="128">
                  <c:v>25.328099999999999</c:v>
                </c:pt>
                <c:pt idx="129">
                  <c:v>25.3353</c:v>
                </c:pt>
                <c:pt idx="130">
                  <c:v>25.3308</c:v>
                </c:pt>
                <c:pt idx="131">
                  <c:v>25.347300000000001</c:v>
                </c:pt>
                <c:pt idx="132">
                  <c:v>25.351099999999999</c:v>
                </c:pt>
                <c:pt idx="133">
                  <c:v>25.352900000000002</c:v>
                </c:pt>
                <c:pt idx="134">
                  <c:v>25.3673</c:v>
                </c:pt>
                <c:pt idx="135">
                  <c:v>25.361699999999999</c:v>
                </c:pt>
                <c:pt idx="136">
                  <c:v>25.3553</c:v>
                </c:pt>
                <c:pt idx="137">
                  <c:v>25.351400000000002</c:v>
                </c:pt>
                <c:pt idx="138">
                  <c:v>25.343499999999999</c:v>
                </c:pt>
                <c:pt idx="139">
                  <c:v>25.321000000000002</c:v>
                </c:pt>
                <c:pt idx="140">
                  <c:v>25.3261</c:v>
                </c:pt>
                <c:pt idx="141">
                  <c:v>25.320499999999999</c:v>
                </c:pt>
                <c:pt idx="142">
                  <c:v>25.325700000000001</c:v>
                </c:pt>
                <c:pt idx="143">
                  <c:v>25.316500000000001</c:v>
                </c:pt>
                <c:pt idx="144">
                  <c:v>25.3081</c:v>
                </c:pt>
                <c:pt idx="145">
                  <c:v>25.2973</c:v>
                </c:pt>
                <c:pt idx="146">
                  <c:v>25.2926</c:v>
                </c:pt>
                <c:pt idx="147">
                  <c:v>25.2852</c:v>
                </c:pt>
                <c:pt idx="148">
                  <c:v>25.287600000000001</c:v>
                </c:pt>
                <c:pt idx="149">
                  <c:v>25.3157</c:v>
                </c:pt>
                <c:pt idx="150">
                  <c:v>25.289899999999999</c:v>
                </c:pt>
                <c:pt idx="151">
                  <c:v>25.2897</c:v>
                </c:pt>
                <c:pt idx="152">
                  <c:v>25.2897</c:v>
                </c:pt>
                <c:pt idx="153">
                  <c:v>25.282599999999999</c:v>
                </c:pt>
                <c:pt idx="154">
                  <c:v>25.257200000000001</c:v>
                </c:pt>
                <c:pt idx="155">
                  <c:v>25.248799999999999</c:v>
                </c:pt>
                <c:pt idx="156">
                  <c:v>25.252199999999998</c:v>
                </c:pt>
                <c:pt idx="157">
                  <c:v>25.254100000000001</c:v>
                </c:pt>
                <c:pt idx="158">
                  <c:v>25.264700000000001</c:v>
                </c:pt>
                <c:pt idx="159">
                  <c:v>25.252099999999999</c:v>
                </c:pt>
                <c:pt idx="160">
                  <c:v>25.224299999999999</c:v>
                </c:pt>
                <c:pt idx="161">
                  <c:v>25.2196</c:v>
                </c:pt>
                <c:pt idx="162">
                  <c:v>25.2211</c:v>
                </c:pt>
                <c:pt idx="163">
                  <c:v>25.215699999999998</c:v>
                </c:pt>
                <c:pt idx="164">
                  <c:v>25.2044</c:v>
                </c:pt>
                <c:pt idx="165">
                  <c:v>25.1798</c:v>
                </c:pt>
                <c:pt idx="166">
                  <c:v>25.180499999999999</c:v>
                </c:pt>
                <c:pt idx="167">
                  <c:v>25.180800000000001</c:v>
                </c:pt>
                <c:pt idx="168">
                  <c:v>25.169599999999999</c:v>
                </c:pt>
                <c:pt idx="169">
                  <c:v>25.165400000000002</c:v>
                </c:pt>
                <c:pt idx="170">
                  <c:v>25.160799999999998</c:v>
                </c:pt>
                <c:pt idx="171">
                  <c:v>25.160299999999999</c:v>
                </c:pt>
                <c:pt idx="172">
                  <c:v>25.154299999999999</c:v>
                </c:pt>
                <c:pt idx="173">
                  <c:v>25.150200000000002</c:v>
                </c:pt>
                <c:pt idx="174">
                  <c:v>25.150099999999998</c:v>
                </c:pt>
                <c:pt idx="175">
                  <c:v>25.142800000000001</c:v>
                </c:pt>
                <c:pt idx="176">
                  <c:v>25.142099999999999</c:v>
                </c:pt>
                <c:pt idx="177">
                  <c:v>25.1417</c:v>
                </c:pt>
                <c:pt idx="178">
                  <c:v>25.163900000000002</c:v>
                </c:pt>
                <c:pt idx="179">
                  <c:v>25.1601</c:v>
                </c:pt>
                <c:pt idx="180">
                  <c:v>25.1631</c:v>
                </c:pt>
                <c:pt idx="181">
                  <c:v>25.153400000000001</c:v>
                </c:pt>
                <c:pt idx="182">
                  <c:v>25.150700000000001</c:v>
                </c:pt>
                <c:pt idx="183">
                  <c:v>25.142499999999998</c:v>
                </c:pt>
                <c:pt idx="184">
                  <c:v>25.126200000000001</c:v>
                </c:pt>
                <c:pt idx="185">
                  <c:v>25.127099999999999</c:v>
                </c:pt>
                <c:pt idx="186">
                  <c:v>25.122299999999999</c:v>
                </c:pt>
                <c:pt idx="187">
                  <c:v>25.1205</c:v>
                </c:pt>
                <c:pt idx="188">
                  <c:v>25.1279</c:v>
                </c:pt>
                <c:pt idx="189">
                  <c:v>25.135200000000001</c:v>
                </c:pt>
                <c:pt idx="190">
                  <c:v>25.1297</c:v>
                </c:pt>
                <c:pt idx="191">
                  <c:v>25.126300000000001</c:v>
                </c:pt>
                <c:pt idx="192">
                  <c:v>25.118600000000001</c:v>
                </c:pt>
                <c:pt idx="193">
                  <c:v>25.1172</c:v>
                </c:pt>
                <c:pt idx="194">
                  <c:v>25.103300000000001</c:v>
                </c:pt>
                <c:pt idx="195">
                  <c:v>25.106200000000001</c:v>
                </c:pt>
                <c:pt idx="196">
                  <c:v>25.099299999999999</c:v>
                </c:pt>
                <c:pt idx="197">
                  <c:v>25.089400000000001</c:v>
                </c:pt>
                <c:pt idx="198">
                  <c:v>25.092099999999999</c:v>
                </c:pt>
                <c:pt idx="199">
                  <c:v>25.093900000000001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Sheet6!$E$5</c:f>
              <c:strCache>
                <c:ptCount val="1"/>
                <c:pt idx="0">
                  <c:v>Mart: lr=0.15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Sheet6!$A$6:$A$205</c:f>
              <c:numCache>
                <c:formatCode>General</c:formatCode>
                <c:ptCount val="2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</c:numCache>
            </c:numRef>
          </c:xVal>
          <c:yVal>
            <c:numRef>
              <c:f>Sheet6!$E$6:$E$205</c:f>
              <c:numCache>
                <c:formatCode>General</c:formatCode>
                <c:ptCount val="200"/>
                <c:pt idx="0">
                  <c:v>1776.24</c:v>
                </c:pt>
                <c:pt idx="1">
                  <c:v>1291.19</c:v>
                </c:pt>
                <c:pt idx="2">
                  <c:v>944.95100000000002</c:v>
                </c:pt>
                <c:pt idx="3">
                  <c:v>694.57500000000005</c:v>
                </c:pt>
                <c:pt idx="4">
                  <c:v>512.71299999999997</c:v>
                </c:pt>
                <c:pt idx="5">
                  <c:v>381.27699999999999</c:v>
                </c:pt>
                <c:pt idx="6">
                  <c:v>286.61099999999999</c:v>
                </c:pt>
                <c:pt idx="7">
                  <c:v>216.93600000000001</c:v>
                </c:pt>
                <c:pt idx="8">
                  <c:v>167.51599999999999</c:v>
                </c:pt>
                <c:pt idx="9">
                  <c:v>131.12100000000001</c:v>
                </c:pt>
                <c:pt idx="10">
                  <c:v>104.307</c:v>
                </c:pt>
                <c:pt idx="11">
                  <c:v>84.909700000000001</c:v>
                </c:pt>
                <c:pt idx="12">
                  <c:v>70.615600000000001</c:v>
                </c:pt>
                <c:pt idx="13">
                  <c:v>59.895499999999998</c:v>
                </c:pt>
                <c:pt idx="14">
                  <c:v>51.976999999999997</c:v>
                </c:pt>
                <c:pt idx="15">
                  <c:v>46.159799999999997</c:v>
                </c:pt>
                <c:pt idx="16">
                  <c:v>41.691400000000002</c:v>
                </c:pt>
                <c:pt idx="17">
                  <c:v>38.464799999999997</c:v>
                </c:pt>
                <c:pt idx="18">
                  <c:v>36.245600000000003</c:v>
                </c:pt>
                <c:pt idx="19">
                  <c:v>34.755000000000003</c:v>
                </c:pt>
                <c:pt idx="20">
                  <c:v>33.573099999999997</c:v>
                </c:pt>
                <c:pt idx="21">
                  <c:v>32.509500000000003</c:v>
                </c:pt>
                <c:pt idx="22">
                  <c:v>31.543600000000001</c:v>
                </c:pt>
                <c:pt idx="23">
                  <c:v>30.9589</c:v>
                </c:pt>
                <c:pt idx="24">
                  <c:v>30.684699999999999</c:v>
                </c:pt>
                <c:pt idx="25">
                  <c:v>30.3078</c:v>
                </c:pt>
                <c:pt idx="26">
                  <c:v>30.439599999999999</c:v>
                </c:pt>
                <c:pt idx="27">
                  <c:v>30.2713</c:v>
                </c:pt>
                <c:pt idx="28">
                  <c:v>29.9207</c:v>
                </c:pt>
                <c:pt idx="29">
                  <c:v>29.700299999999999</c:v>
                </c:pt>
                <c:pt idx="30">
                  <c:v>29.576499999999999</c:v>
                </c:pt>
                <c:pt idx="31">
                  <c:v>29.477399999999999</c:v>
                </c:pt>
                <c:pt idx="32">
                  <c:v>29.154299999999999</c:v>
                </c:pt>
                <c:pt idx="33">
                  <c:v>28.927</c:v>
                </c:pt>
                <c:pt idx="34">
                  <c:v>28.912800000000001</c:v>
                </c:pt>
                <c:pt idx="35">
                  <c:v>28.7989</c:v>
                </c:pt>
                <c:pt idx="36">
                  <c:v>28.7974</c:v>
                </c:pt>
                <c:pt idx="37">
                  <c:v>28.793099999999999</c:v>
                </c:pt>
                <c:pt idx="38">
                  <c:v>28.804400000000001</c:v>
                </c:pt>
                <c:pt idx="39">
                  <c:v>28.686399999999999</c:v>
                </c:pt>
                <c:pt idx="40">
                  <c:v>28.582799999999999</c:v>
                </c:pt>
                <c:pt idx="41">
                  <c:v>28.618300000000001</c:v>
                </c:pt>
                <c:pt idx="42">
                  <c:v>28.635200000000001</c:v>
                </c:pt>
                <c:pt idx="43">
                  <c:v>28.7453</c:v>
                </c:pt>
                <c:pt idx="44">
                  <c:v>28.762499999999999</c:v>
                </c:pt>
                <c:pt idx="45">
                  <c:v>28.7334</c:v>
                </c:pt>
                <c:pt idx="46">
                  <c:v>28.7422</c:v>
                </c:pt>
                <c:pt idx="47">
                  <c:v>28.7896</c:v>
                </c:pt>
                <c:pt idx="48">
                  <c:v>28.775600000000001</c:v>
                </c:pt>
                <c:pt idx="49">
                  <c:v>28.7746</c:v>
                </c:pt>
                <c:pt idx="50">
                  <c:v>28.816600000000001</c:v>
                </c:pt>
                <c:pt idx="51">
                  <c:v>28.781099999999999</c:v>
                </c:pt>
                <c:pt idx="52">
                  <c:v>28.799299999999999</c:v>
                </c:pt>
                <c:pt idx="53">
                  <c:v>28.811499999999999</c:v>
                </c:pt>
                <c:pt idx="54">
                  <c:v>28.852399999999999</c:v>
                </c:pt>
                <c:pt idx="55">
                  <c:v>28.877500000000001</c:v>
                </c:pt>
                <c:pt idx="56">
                  <c:v>28.879200000000001</c:v>
                </c:pt>
                <c:pt idx="57">
                  <c:v>28.945799999999998</c:v>
                </c:pt>
                <c:pt idx="58">
                  <c:v>28.954799999999999</c:v>
                </c:pt>
                <c:pt idx="59">
                  <c:v>28.9176</c:v>
                </c:pt>
                <c:pt idx="60">
                  <c:v>28.922000000000001</c:v>
                </c:pt>
                <c:pt idx="61">
                  <c:v>28.932200000000002</c:v>
                </c:pt>
                <c:pt idx="62">
                  <c:v>28.943300000000001</c:v>
                </c:pt>
                <c:pt idx="63">
                  <c:v>28.9373</c:v>
                </c:pt>
                <c:pt idx="64">
                  <c:v>28.936399999999999</c:v>
                </c:pt>
                <c:pt idx="65">
                  <c:v>28.903400000000001</c:v>
                </c:pt>
                <c:pt idx="66">
                  <c:v>28.893000000000001</c:v>
                </c:pt>
                <c:pt idx="67">
                  <c:v>28.8964</c:v>
                </c:pt>
                <c:pt idx="68">
                  <c:v>28.877199999999998</c:v>
                </c:pt>
                <c:pt idx="69">
                  <c:v>28.879200000000001</c:v>
                </c:pt>
                <c:pt idx="70">
                  <c:v>28.858799999999999</c:v>
                </c:pt>
                <c:pt idx="71">
                  <c:v>28.851700000000001</c:v>
                </c:pt>
                <c:pt idx="72">
                  <c:v>28.855</c:v>
                </c:pt>
                <c:pt idx="73">
                  <c:v>28.845300000000002</c:v>
                </c:pt>
                <c:pt idx="74">
                  <c:v>28.8507</c:v>
                </c:pt>
                <c:pt idx="75">
                  <c:v>28.852599999999999</c:v>
                </c:pt>
                <c:pt idx="76">
                  <c:v>28.848700000000001</c:v>
                </c:pt>
                <c:pt idx="77">
                  <c:v>28.844000000000001</c:v>
                </c:pt>
                <c:pt idx="78">
                  <c:v>28.8354</c:v>
                </c:pt>
                <c:pt idx="79">
                  <c:v>28.8444</c:v>
                </c:pt>
                <c:pt idx="80">
                  <c:v>28.8459</c:v>
                </c:pt>
                <c:pt idx="81">
                  <c:v>28.8429</c:v>
                </c:pt>
                <c:pt idx="82">
                  <c:v>28.8292</c:v>
                </c:pt>
                <c:pt idx="83">
                  <c:v>28.825299999999999</c:v>
                </c:pt>
                <c:pt idx="84">
                  <c:v>28.8264</c:v>
                </c:pt>
                <c:pt idx="85">
                  <c:v>28.815799999999999</c:v>
                </c:pt>
                <c:pt idx="86">
                  <c:v>28.808599999999998</c:v>
                </c:pt>
                <c:pt idx="87">
                  <c:v>28.8186</c:v>
                </c:pt>
                <c:pt idx="88">
                  <c:v>28.829000000000001</c:v>
                </c:pt>
                <c:pt idx="89">
                  <c:v>28.831199999999999</c:v>
                </c:pt>
                <c:pt idx="90">
                  <c:v>28.8414</c:v>
                </c:pt>
                <c:pt idx="91">
                  <c:v>28.8444</c:v>
                </c:pt>
                <c:pt idx="92">
                  <c:v>28.846699999999998</c:v>
                </c:pt>
                <c:pt idx="93">
                  <c:v>28.848299999999998</c:v>
                </c:pt>
                <c:pt idx="94">
                  <c:v>28.8475</c:v>
                </c:pt>
                <c:pt idx="95">
                  <c:v>28.847999999999999</c:v>
                </c:pt>
                <c:pt idx="96">
                  <c:v>28.849399999999999</c:v>
                </c:pt>
                <c:pt idx="97">
                  <c:v>28.850100000000001</c:v>
                </c:pt>
                <c:pt idx="98">
                  <c:v>28.853999999999999</c:v>
                </c:pt>
                <c:pt idx="99">
                  <c:v>28.8537</c:v>
                </c:pt>
                <c:pt idx="100">
                  <c:v>28.852499999999999</c:v>
                </c:pt>
                <c:pt idx="101">
                  <c:v>28.851800000000001</c:v>
                </c:pt>
                <c:pt idx="102">
                  <c:v>28.851400000000002</c:v>
                </c:pt>
                <c:pt idx="103">
                  <c:v>28.8537</c:v>
                </c:pt>
                <c:pt idx="104">
                  <c:v>28.8581</c:v>
                </c:pt>
                <c:pt idx="105">
                  <c:v>28.859300000000001</c:v>
                </c:pt>
                <c:pt idx="106">
                  <c:v>28.858799999999999</c:v>
                </c:pt>
                <c:pt idx="107">
                  <c:v>28.860399999999998</c:v>
                </c:pt>
                <c:pt idx="108">
                  <c:v>28.858699999999999</c:v>
                </c:pt>
                <c:pt idx="109">
                  <c:v>28.8567</c:v>
                </c:pt>
                <c:pt idx="110">
                  <c:v>28.8567</c:v>
                </c:pt>
                <c:pt idx="111">
                  <c:v>28.8569</c:v>
                </c:pt>
                <c:pt idx="112">
                  <c:v>28.856300000000001</c:v>
                </c:pt>
                <c:pt idx="113">
                  <c:v>28.855799999999999</c:v>
                </c:pt>
                <c:pt idx="114">
                  <c:v>28.856200000000001</c:v>
                </c:pt>
                <c:pt idx="115">
                  <c:v>28.855799999999999</c:v>
                </c:pt>
                <c:pt idx="116">
                  <c:v>28.8553</c:v>
                </c:pt>
                <c:pt idx="117">
                  <c:v>28.849499999999999</c:v>
                </c:pt>
                <c:pt idx="118">
                  <c:v>28.849900000000002</c:v>
                </c:pt>
                <c:pt idx="119">
                  <c:v>28.849699999999999</c:v>
                </c:pt>
                <c:pt idx="120">
                  <c:v>28.850100000000001</c:v>
                </c:pt>
                <c:pt idx="121">
                  <c:v>28.8507</c:v>
                </c:pt>
                <c:pt idx="122">
                  <c:v>28.851099999999999</c:v>
                </c:pt>
                <c:pt idx="123">
                  <c:v>28.851600000000001</c:v>
                </c:pt>
                <c:pt idx="124">
                  <c:v>28.851600000000001</c:v>
                </c:pt>
                <c:pt idx="125">
                  <c:v>28.8506</c:v>
                </c:pt>
                <c:pt idx="126">
                  <c:v>28.8508</c:v>
                </c:pt>
                <c:pt idx="127">
                  <c:v>28.8507</c:v>
                </c:pt>
                <c:pt idx="128">
                  <c:v>28.849399999999999</c:v>
                </c:pt>
                <c:pt idx="129">
                  <c:v>28.842600000000001</c:v>
                </c:pt>
                <c:pt idx="130">
                  <c:v>28.841799999999999</c:v>
                </c:pt>
                <c:pt idx="131">
                  <c:v>28.841899999999999</c:v>
                </c:pt>
                <c:pt idx="132">
                  <c:v>28.8416</c:v>
                </c:pt>
                <c:pt idx="133">
                  <c:v>28.841699999999999</c:v>
                </c:pt>
                <c:pt idx="134">
                  <c:v>28.841999999999999</c:v>
                </c:pt>
                <c:pt idx="135">
                  <c:v>28.8415</c:v>
                </c:pt>
                <c:pt idx="136">
                  <c:v>28.841899999999999</c:v>
                </c:pt>
                <c:pt idx="137">
                  <c:v>28.841899999999999</c:v>
                </c:pt>
                <c:pt idx="138">
                  <c:v>28.8415</c:v>
                </c:pt>
                <c:pt idx="139">
                  <c:v>28.8414</c:v>
                </c:pt>
                <c:pt idx="140">
                  <c:v>28.843499999999999</c:v>
                </c:pt>
                <c:pt idx="141">
                  <c:v>28.8443</c:v>
                </c:pt>
                <c:pt idx="142">
                  <c:v>28.8431</c:v>
                </c:pt>
                <c:pt idx="143">
                  <c:v>28.8431</c:v>
                </c:pt>
                <c:pt idx="144">
                  <c:v>28.842300000000002</c:v>
                </c:pt>
                <c:pt idx="145">
                  <c:v>28.8413</c:v>
                </c:pt>
                <c:pt idx="146">
                  <c:v>28.8414</c:v>
                </c:pt>
                <c:pt idx="147">
                  <c:v>28.8172</c:v>
                </c:pt>
                <c:pt idx="148">
                  <c:v>28.817900000000002</c:v>
                </c:pt>
                <c:pt idx="149">
                  <c:v>28.8171</c:v>
                </c:pt>
                <c:pt idx="150">
                  <c:v>28.8169</c:v>
                </c:pt>
                <c:pt idx="151">
                  <c:v>28.816700000000001</c:v>
                </c:pt>
                <c:pt idx="152">
                  <c:v>28.816199999999998</c:v>
                </c:pt>
                <c:pt idx="153">
                  <c:v>28.815899999999999</c:v>
                </c:pt>
                <c:pt idx="154">
                  <c:v>28.815899999999999</c:v>
                </c:pt>
                <c:pt idx="155">
                  <c:v>28.8155</c:v>
                </c:pt>
                <c:pt idx="156">
                  <c:v>28.8154</c:v>
                </c:pt>
                <c:pt idx="157">
                  <c:v>28.814900000000002</c:v>
                </c:pt>
                <c:pt idx="158">
                  <c:v>28.814699999999998</c:v>
                </c:pt>
                <c:pt idx="159">
                  <c:v>28.814499999999999</c:v>
                </c:pt>
                <c:pt idx="160">
                  <c:v>28.814499999999999</c:v>
                </c:pt>
                <c:pt idx="161">
                  <c:v>28.814399999999999</c:v>
                </c:pt>
                <c:pt idx="162">
                  <c:v>28.815000000000001</c:v>
                </c:pt>
                <c:pt idx="163">
                  <c:v>28.814900000000002</c:v>
                </c:pt>
                <c:pt idx="164">
                  <c:v>28.814900000000002</c:v>
                </c:pt>
                <c:pt idx="165">
                  <c:v>28.814699999999998</c:v>
                </c:pt>
                <c:pt idx="166">
                  <c:v>28.814699999999998</c:v>
                </c:pt>
                <c:pt idx="167">
                  <c:v>28.814699999999998</c:v>
                </c:pt>
                <c:pt idx="168">
                  <c:v>28.814699999999998</c:v>
                </c:pt>
                <c:pt idx="169">
                  <c:v>28.814699999999998</c:v>
                </c:pt>
                <c:pt idx="170">
                  <c:v>28.814599999999999</c:v>
                </c:pt>
                <c:pt idx="171">
                  <c:v>28.811699999999998</c:v>
                </c:pt>
                <c:pt idx="172">
                  <c:v>28.811800000000002</c:v>
                </c:pt>
                <c:pt idx="173">
                  <c:v>28.811800000000002</c:v>
                </c:pt>
                <c:pt idx="174">
                  <c:v>28.811800000000002</c:v>
                </c:pt>
                <c:pt idx="175">
                  <c:v>28.8111</c:v>
                </c:pt>
                <c:pt idx="176">
                  <c:v>28.8111</c:v>
                </c:pt>
                <c:pt idx="177">
                  <c:v>28.811</c:v>
                </c:pt>
                <c:pt idx="178">
                  <c:v>28.811</c:v>
                </c:pt>
                <c:pt idx="179">
                  <c:v>28.8109</c:v>
                </c:pt>
                <c:pt idx="180">
                  <c:v>28.8109</c:v>
                </c:pt>
                <c:pt idx="181">
                  <c:v>28.811</c:v>
                </c:pt>
                <c:pt idx="182">
                  <c:v>28.8109</c:v>
                </c:pt>
                <c:pt idx="183">
                  <c:v>28.8109</c:v>
                </c:pt>
                <c:pt idx="184">
                  <c:v>28.8109</c:v>
                </c:pt>
                <c:pt idx="185">
                  <c:v>28.8108</c:v>
                </c:pt>
                <c:pt idx="186">
                  <c:v>28.8108</c:v>
                </c:pt>
                <c:pt idx="187">
                  <c:v>28.8108</c:v>
                </c:pt>
                <c:pt idx="188">
                  <c:v>28.810500000000001</c:v>
                </c:pt>
                <c:pt idx="189">
                  <c:v>28.810400000000001</c:v>
                </c:pt>
                <c:pt idx="190">
                  <c:v>28.810300000000002</c:v>
                </c:pt>
                <c:pt idx="191">
                  <c:v>28.810400000000001</c:v>
                </c:pt>
                <c:pt idx="192">
                  <c:v>28.810400000000001</c:v>
                </c:pt>
                <c:pt idx="193">
                  <c:v>28.810300000000002</c:v>
                </c:pt>
                <c:pt idx="194">
                  <c:v>28.810300000000002</c:v>
                </c:pt>
                <c:pt idx="195">
                  <c:v>28.810300000000002</c:v>
                </c:pt>
                <c:pt idx="196">
                  <c:v>28.810199999999998</c:v>
                </c:pt>
                <c:pt idx="197">
                  <c:v>28.810199999999998</c:v>
                </c:pt>
                <c:pt idx="198">
                  <c:v>28.810199999999998</c:v>
                </c:pt>
                <c:pt idx="199">
                  <c:v>28.810199999999998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276832"/>
        <c:axId val="433219504"/>
      </c:scatterChart>
      <c:valAx>
        <c:axId val="436276832"/>
        <c:scaling>
          <c:orientation val="minMax"/>
          <c:max val="2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Tree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19504"/>
        <c:crosses val="autoZero"/>
        <c:crossBetween val="midCat"/>
      </c:valAx>
      <c:valAx>
        <c:axId val="433219504"/>
        <c:scaling>
          <c:orientation val="minMax"/>
          <c:max val="4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L2</a:t>
                </a:r>
                <a:r>
                  <a:rPr lang="en-US" baseline="0"/>
                  <a:t> Error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276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888823272090979"/>
          <c:y val="0.18373760571595218"/>
          <c:w val="0.32184776902887141"/>
          <c:h val="0.2596073928258967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6EDDE-770D-4C61-B908-90DEECB06AFC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DC786-9446-4683-931B-A94687C7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DC786-9446-4683-931B-A94687C76B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2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59174" y="3531204"/>
            <a:ext cx="97956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3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27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2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694890"/>
            <a:ext cx="9603275" cy="4658285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31281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53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8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8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48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32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02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2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4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52614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1694890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7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7024" y="2484896"/>
            <a:ext cx="9837318" cy="889430"/>
          </a:xfrm>
        </p:spPr>
        <p:txBody>
          <a:bodyPr>
            <a:noAutofit/>
          </a:bodyPr>
          <a:lstStyle/>
          <a:p>
            <a:r>
              <a:rPr lang="en-US" sz="5400" dirty="0" smtClean="0"/>
              <a:t>LART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442007" y="4991725"/>
            <a:ext cx="30670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CS534 – Group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dirty="0"/>
              <a:t>Peter Rindal</a:t>
            </a:r>
          </a:p>
          <a:p>
            <a:pPr algn="r">
              <a:lnSpc>
                <a:spcPct val="150000"/>
              </a:lnSpc>
            </a:pP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/>
              <a:t>Viet Vu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Hung Viet Le</a:t>
            </a:r>
            <a:endParaRPr lang="en-US" dirty="0"/>
          </a:p>
        </p:txBody>
      </p:sp>
      <p:pic>
        <p:nvPicPr>
          <p:cNvPr id="5" name="Picture 2" descr="https://upload.wikimedia.org/wikipedia/commons/4/46/Oregon_State_University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72" y="5470790"/>
            <a:ext cx="2137038" cy="6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658350" y="4991725"/>
            <a:ext cx="0" cy="16757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9816" y="3569798"/>
            <a:ext cx="6373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L</a:t>
            </a:r>
            <a:r>
              <a:rPr lang="en-US" sz="2000" dirty="0"/>
              <a:t>aplace Noise and Multiple </a:t>
            </a:r>
            <a:r>
              <a:rPr lang="en-US" sz="2000" b="1" dirty="0"/>
              <a:t>A</a:t>
            </a:r>
            <a:r>
              <a:rPr lang="en-US" sz="2000" dirty="0"/>
              <a:t>dditive </a:t>
            </a:r>
            <a:r>
              <a:rPr lang="en-US" sz="2000" b="1" dirty="0"/>
              <a:t>R</a:t>
            </a:r>
            <a:r>
              <a:rPr lang="en-US" sz="2000" dirty="0"/>
              <a:t>egression </a:t>
            </a:r>
            <a:r>
              <a:rPr lang="en-US" sz="2000" b="1" dirty="0"/>
              <a:t>T</a:t>
            </a:r>
            <a:r>
              <a:rPr lang="en-US" sz="2000" dirty="0"/>
              <a:t>rees</a:t>
            </a:r>
          </a:p>
        </p:txBody>
      </p:sp>
    </p:spTree>
    <p:extLst>
      <p:ext uri="{BB962C8B-B14F-4D97-AF65-F5344CB8AC3E}">
        <p14:creationId xmlns:p14="http://schemas.microsoft.com/office/powerpoint/2010/main" val="379030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986128" y="3949896"/>
            <a:ext cx="2882685" cy="262862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87463" y="3949896"/>
            <a:ext cx="2882685" cy="262862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4367" y="3949896"/>
            <a:ext cx="2882685" cy="262862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Additive Regression Trees (MART)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641" y="1498804"/>
            <a:ext cx="5749856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Aba Boosting </a:t>
            </a:r>
            <a:r>
              <a:rPr lang="en-US" dirty="0"/>
              <a:t>tree for </a:t>
            </a:r>
            <a:r>
              <a:rPr lang="en-US" dirty="0" smtClean="0"/>
              <a:t>regression</a:t>
            </a:r>
          </a:p>
          <a:p>
            <a:pPr marL="800100" lvl="1" indent="-342900"/>
            <a:r>
              <a:rPr lang="en-US" b="1" dirty="0" smtClean="0">
                <a:sym typeface="Wingdings" panose="05000000000000000000" pitchFamily="2" charset="2"/>
              </a:rPr>
              <a:t>Good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sz="1800" dirty="0" smtClean="0"/>
              <a:t>series of </a:t>
            </a:r>
            <a:r>
              <a:rPr lang="en-US" sz="1800" dirty="0"/>
              <a:t>weak predictive models </a:t>
            </a:r>
            <a:r>
              <a:rPr lang="en-US" sz="1800" dirty="0" smtClean="0"/>
              <a:t>form high accuracy ensemble</a:t>
            </a:r>
          </a:p>
          <a:p>
            <a:pPr marL="800100" lvl="1" indent="-342900"/>
            <a:r>
              <a:rPr lang="en-US" b="1" dirty="0" smtClean="0">
                <a:sym typeface="Wingdings" panose="05000000000000000000" pitchFamily="2" charset="2"/>
              </a:rPr>
              <a:t>Bad</a:t>
            </a:r>
            <a:r>
              <a:rPr lang="en-US" dirty="0" smtClean="0">
                <a:sym typeface="Wingdings" panose="05000000000000000000" pitchFamily="2" charset="2"/>
              </a:rPr>
              <a:t>:  later </a:t>
            </a:r>
            <a:r>
              <a:rPr lang="en-US" dirty="0">
                <a:sym typeface="Wingdings" panose="05000000000000000000" pitchFamily="2" charset="2"/>
              </a:rPr>
              <a:t>iterations make negligible contribution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9613" y="1498804"/>
            <a:ext cx="5262218" cy="2094523"/>
          </a:xfrm>
          <a:prstGeom prst="rect">
            <a:avLst/>
          </a:prstGeom>
        </p:spPr>
      </p:pic>
      <p:pic>
        <p:nvPicPr>
          <p:cNvPr id="1026" name="Picture 2" descr="Image result for decision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12" y="5329036"/>
            <a:ext cx="1436122" cy="11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51" y="4040750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5400000">
            <a:off x="1574019" y="4872522"/>
            <a:ext cx="563105" cy="1682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61661" y="4793952"/>
            <a:ext cx="1187824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29538" y="5895352"/>
            <a:ext cx="625098" cy="1045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2599586" y="5238741"/>
            <a:ext cx="1203078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01323" y="5305476"/>
            <a:ext cx="850218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</a:t>
            </a:r>
            <a:endParaRPr lang="en-US" dirty="0"/>
          </a:p>
        </p:txBody>
      </p:sp>
      <p:pic>
        <p:nvPicPr>
          <p:cNvPr id="17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05" y="4040750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382869" y="4114294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869" y="4114294"/>
                <a:ext cx="3719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631523" y="3905672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23" y="3905672"/>
                <a:ext cx="37195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Image result for decision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91" y="5355064"/>
            <a:ext cx="1436122" cy="11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30" y="4066778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23"/>
          <p:cNvSpPr/>
          <p:nvPr/>
        </p:nvSpPr>
        <p:spPr>
          <a:xfrm rot="5400000">
            <a:off x="5244198" y="4898550"/>
            <a:ext cx="563105" cy="1682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31840" y="4819980"/>
            <a:ext cx="1187824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299717" y="5921380"/>
            <a:ext cx="625098" cy="1045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>
            <a:off x="6269765" y="5264769"/>
            <a:ext cx="1203078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71502" y="5331504"/>
            <a:ext cx="850218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</a:t>
            </a:r>
            <a:endParaRPr lang="en-US" dirty="0"/>
          </a:p>
        </p:txBody>
      </p:sp>
      <p:pic>
        <p:nvPicPr>
          <p:cNvPr id="29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84" y="4066778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6053048" y="4140322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048" y="4140322"/>
                <a:ext cx="37195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0078298" y="3879703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298" y="3879703"/>
                <a:ext cx="37195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 descr="Image result for decision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66" y="5329095"/>
            <a:ext cx="1436122" cy="11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405" y="4040809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ight Arrow 33"/>
          <p:cNvSpPr/>
          <p:nvPr/>
        </p:nvSpPr>
        <p:spPr>
          <a:xfrm rot="5400000">
            <a:off x="9690973" y="4872581"/>
            <a:ext cx="563105" cy="1682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378615" y="4794011"/>
            <a:ext cx="1187824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746492" y="5895411"/>
            <a:ext cx="625098" cy="1045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6200000">
            <a:off x="10716540" y="5238800"/>
            <a:ext cx="1203078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918277" y="5305535"/>
            <a:ext cx="850218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</a:t>
            </a:r>
            <a:endParaRPr lang="en-US" dirty="0"/>
          </a:p>
        </p:txBody>
      </p:sp>
      <p:pic>
        <p:nvPicPr>
          <p:cNvPr id="39" name="Picture 6" descr="Image result for data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59" y="4040809"/>
            <a:ext cx="526239" cy="52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0499823" y="4114353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823" y="4114353"/>
                <a:ext cx="3719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>
            <a:off x="3653129" y="4258779"/>
            <a:ext cx="1135617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285014" y="4213066"/>
            <a:ext cx="652513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7997044" y="3969454"/>
                <a:ext cx="3719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44" y="3969454"/>
                <a:ext cx="37195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Arrow 46"/>
          <p:cNvSpPr/>
          <p:nvPr/>
        </p:nvSpPr>
        <p:spPr>
          <a:xfrm>
            <a:off x="8695253" y="4258779"/>
            <a:ext cx="652513" cy="21471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6978660" y="3913182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60" y="3913182"/>
                <a:ext cx="37195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1442964" y="3890097"/>
                <a:ext cx="3719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2964" y="3890097"/>
                <a:ext cx="37195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3828753" y="4231064"/>
            <a:ext cx="696520" cy="27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702579" y="3229842"/>
            <a:ext cx="2955010" cy="2255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Noise and Multiple Additive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57391" y="1737541"/>
                <a:ext cx="9603275" cy="50675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MART issue:</a:t>
                </a:r>
              </a:p>
              <a:p>
                <a:pPr lvl="1"/>
                <a:r>
                  <a:rPr lang="en-US" dirty="0" smtClean="0"/>
                  <a:t>Base leaners (decision tree) are highly correlated</a:t>
                </a:r>
              </a:p>
              <a:p>
                <a:pPr lvl="1"/>
                <a:r>
                  <a:rPr lang="en-US" dirty="0" smtClean="0"/>
                  <a:t>Later iteration change very little</a:t>
                </a:r>
              </a:p>
              <a:p>
                <a:pPr lvl="4"/>
                <a:endParaRPr lang="en-US" u="sng" dirty="0"/>
              </a:p>
              <a:p>
                <a:r>
                  <a:rPr lang="en-US" dirty="0" smtClean="0"/>
                  <a:t>A </a:t>
                </a:r>
                <a:r>
                  <a:rPr lang="en-US" dirty="0"/>
                  <a:t>hybrid view between MART and Random </a:t>
                </a:r>
                <a:r>
                  <a:rPr lang="en-US" dirty="0" smtClean="0"/>
                  <a:t>Forest</a:t>
                </a:r>
              </a:p>
              <a:p>
                <a:pPr lvl="1"/>
                <a:r>
                  <a:rPr lang="en-US" dirty="0"/>
                  <a:t>Random </a:t>
                </a:r>
                <a:r>
                  <a:rPr lang="en-US" dirty="0" smtClean="0"/>
                  <a:t>Forest: Pick </a:t>
                </a:r>
                <a:r>
                  <a:rPr lang="en-US" dirty="0" smtClean="0"/>
                  <a:t>random split predicate</a:t>
                </a:r>
              </a:p>
              <a:p>
                <a:pPr lvl="1"/>
                <a:r>
                  <a:rPr lang="en-US" dirty="0" smtClean="0"/>
                  <a:t>MART: Pick the best predicate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LARP: Bias towards good predicates</a:t>
                </a:r>
              </a:p>
              <a:p>
                <a:pPr lvl="4"/>
                <a:endParaRPr lang="en-US" dirty="0" smtClean="0"/>
              </a:p>
              <a:p>
                <a:r>
                  <a:rPr lang="en-US" dirty="0" smtClean="0"/>
                  <a:t>Regression tree uses L2 loss function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Score the predicates based on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Add noise to loss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𝐿𝑎𝑝𝑙𝑎𝑐𝑒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tunes the amount of noise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7391" y="1737541"/>
                <a:ext cx="9603275" cy="5067537"/>
              </a:xfrm>
              <a:blipFill rotWithShape="0">
                <a:blip r:embed="rId3"/>
                <a:stretch>
                  <a:fillRect l="-571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8090560" y="1482766"/>
            <a:ext cx="3354072" cy="1374088"/>
            <a:chOff x="873071" y="3946997"/>
            <a:chExt cx="6645323" cy="2722440"/>
          </a:xfrm>
        </p:grpSpPr>
        <p:sp>
          <p:nvSpPr>
            <p:cNvPr id="4" name="Rectangle 3"/>
            <p:cNvSpPr/>
            <p:nvPr/>
          </p:nvSpPr>
          <p:spPr>
            <a:xfrm>
              <a:off x="4168330" y="3991221"/>
              <a:ext cx="2882685" cy="2628628"/>
            </a:xfrm>
            <a:prstGeom prst="rect">
              <a:avLst/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071" y="4040809"/>
              <a:ext cx="2882685" cy="2628628"/>
            </a:xfrm>
            <a:prstGeom prst="rect">
              <a:avLst/>
            </a:prstGeom>
            <a:solidFill>
              <a:srgbClr val="7F7F7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pic>
          <p:nvPicPr>
            <p:cNvPr id="6" name="Picture 2" descr="Image result for decision tre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216" y="5419949"/>
              <a:ext cx="1436122" cy="11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data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155" y="4131663"/>
              <a:ext cx="526239" cy="52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/>
            <p:cNvSpPr/>
            <p:nvPr/>
          </p:nvSpPr>
          <p:spPr>
            <a:xfrm rot="5400000">
              <a:off x="1572723" y="4963435"/>
              <a:ext cx="563105" cy="16821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60365" y="4884865"/>
              <a:ext cx="1187824" cy="278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Learn</a:t>
              </a:r>
              <a:endParaRPr lang="en-US" sz="5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28242" y="5986265"/>
              <a:ext cx="625098" cy="1045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11" name="Right Arrow 10"/>
            <p:cNvSpPr/>
            <p:nvPr/>
          </p:nvSpPr>
          <p:spPr>
            <a:xfrm rot="16200000">
              <a:off x="2598290" y="5329654"/>
              <a:ext cx="1203078" cy="214711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0027" y="5396389"/>
              <a:ext cx="850218" cy="278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Predict</a:t>
              </a:r>
              <a:endParaRPr lang="en-US" sz="500" dirty="0"/>
            </a:p>
          </p:txBody>
        </p:sp>
        <p:pic>
          <p:nvPicPr>
            <p:cNvPr id="13" name="Picture 6" descr="Image result for data icon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709" y="4131663"/>
              <a:ext cx="526239" cy="52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299691" y="4143795"/>
                  <a:ext cx="371960" cy="548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691" y="4143795"/>
                  <a:ext cx="371960" cy="548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12390" y="3946997"/>
                  <a:ext cx="371960" cy="548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390" y="3946997"/>
                  <a:ext cx="371960" cy="5488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2" descr="Image result for decision tre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8558" y="5396389"/>
              <a:ext cx="1436122" cy="11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data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497" y="4108103"/>
              <a:ext cx="526239" cy="52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/>
            <p:cNvSpPr/>
            <p:nvPr/>
          </p:nvSpPr>
          <p:spPr>
            <a:xfrm rot="5400000">
              <a:off x="4825065" y="4939875"/>
              <a:ext cx="563105" cy="16821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12707" y="4861305"/>
              <a:ext cx="1187824" cy="278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Learn</a:t>
              </a:r>
              <a:endParaRPr lang="en-US" sz="5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0584" y="5962705"/>
              <a:ext cx="625098" cy="1045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5850632" y="5306094"/>
              <a:ext cx="1203078" cy="214711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52369" y="5372829"/>
              <a:ext cx="850218" cy="2789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Predict</a:t>
              </a:r>
              <a:endParaRPr lang="en-US" sz="500" dirty="0"/>
            </a:p>
          </p:txBody>
        </p:sp>
        <p:pic>
          <p:nvPicPr>
            <p:cNvPr id="23" name="Picture 6" descr="Image result for data icon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051" y="4108103"/>
              <a:ext cx="526239" cy="526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552033" y="4120235"/>
                  <a:ext cx="371960" cy="548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033" y="4120235"/>
                  <a:ext cx="371960" cy="548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Arrow 24"/>
            <p:cNvSpPr/>
            <p:nvPr/>
          </p:nvSpPr>
          <p:spPr>
            <a:xfrm>
              <a:off x="3586758" y="4258779"/>
              <a:ext cx="1135617" cy="214711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865881" y="4254391"/>
              <a:ext cx="652513" cy="214711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559527" y="3954506"/>
                  <a:ext cx="371960" cy="548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527" y="3954506"/>
                  <a:ext cx="371960" cy="5488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Probability density plots of Laplace distributi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35" y="3492094"/>
            <a:ext cx="2657047" cy="199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782075" y="3222252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Laplace Distribution (PDF)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7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1600"/>
                <a:ext cx="6560949" cy="5018868"/>
              </a:xfrm>
            </p:spPr>
            <p:txBody>
              <a:bodyPr>
                <a:normAutofit/>
              </a:bodyPr>
              <a:lstStyle/>
              <a:p>
                <a:pPr marL="231775" indent="-231775"/>
                <a:r>
                  <a:rPr lang="en-US" dirty="0" smtClean="0"/>
                  <a:t>Dataset </a:t>
                </a:r>
              </a:p>
              <a:p>
                <a:pPr marL="457200" lvl="1" indent="231775"/>
                <a:r>
                  <a:rPr lang="en-US" dirty="0" smtClean="0"/>
                  <a:t>CT </a:t>
                </a:r>
                <a:r>
                  <a:rPr lang="en-US" dirty="0"/>
                  <a:t>slides dataset available at </a:t>
                </a:r>
                <a:r>
                  <a:rPr lang="en-US" dirty="0" smtClean="0"/>
                  <a:t>the UCI repository</a:t>
                </a:r>
              </a:p>
              <a:p>
                <a:pPr marL="457200" lvl="1" indent="231775"/>
                <a:r>
                  <a:rPr lang="en-US" dirty="0" smtClean="0"/>
                  <a:t>53500 </a:t>
                </a:r>
                <a:r>
                  <a:rPr lang="en-US" dirty="0"/>
                  <a:t>CT images from 74 individuals </a:t>
                </a:r>
                <a:endParaRPr lang="en-US" dirty="0" smtClean="0"/>
              </a:p>
              <a:p>
                <a:pPr marL="457200" lvl="1" indent="231775"/>
                <a:r>
                  <a:rPr lang="en-US" dirty="0" smtClean="0"/>
                  <a:t>Each </a:t>
                </a:r>
                <a:r>
                  <a:rPr lang="en-US" dirty="0"/>
                  <a:t>has 384 histogram features and 1 output value in [</a:t>
                </a:r>
                <a:r>
                  <a:rPr lang="en-US" dirty="0" smtClean="0"/>
                  <a:t>0;90]</a:t>
                </a:r>
              </a:p>
              <a:p>
                <a:pPr marL="457200" lvl="1" indent="231775"/>
                <a:r>
                  <a:rPr lang="en-US" dirty="0" smtClean="0"/>
                  <a:t>Goal</a:t>
                </a:r>
                <a:r>
                  <a:rPr lang="en-US" dirty="0"/>
                  <a:t>: infer the location of the image on the axial axis</a:t>
                </a:r>
              </a:p>
              <a:p>
                <a:pPr lvl="6"/>
                <a:endParaRPr lang="en-US" dirty="0"/>
              </a:p>
              <a:p>
                <a:r>
                  <a:rPr lang="en-US" dirty="0" smtClean="0"/>
                  <a:t>Evaluate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 smtClean="0"/>
                  <a:t>Laplace </a:t>
                </a:r>
                <a:r>
                  <a:rPr lang="en-US" dirty="0"/>
                  <a:t>noises’ </a:t>
                </a:r>
                <a:r>
                  <a:rPr lang="en-US" dirty="0" smtClean="0"/>
                  <a:t>scale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 mean </a:t>
                </a:r>
                <a:r>
                  <a:rPr lang="en-US" dirty="0" smtClean="0"/>
                  <a:t>label</a:t>
                </a:r>
                <a:r>
                  <a:rPr lang="en-US" dirty="0" smtClean="0"/>
                  <a:t> at any node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 smtClean="0"/>
                  <a:t>Similar to adding random example to each node</a:t>
                </a:r>
              </a:p>
              <a:p>
                <a:pPr lvl="5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 smtClean="0"/>
                  <a:t>Out performs MART by a significant marge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 smtClean="0"/>
                  <a:t>Almost as good as DART, a different randomization technique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1600"/>
                <a:ext cx="6560949" cy="5018868"/>
              </a:xfrm>
              <a:blipFill rotWithShape="0">
                <a:blip r:embed="rId2"/>
                <a:stretch>
                  <a:fillRect l="-836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95" y="1505075"/>
            <a:ext cx="3001108" cy="214011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414415"/>
              </p:ext>
            </p:extLst>
          </p:nvPr>
        </p:nvGraphicFramePr>
        <p:xfrm>
          <a:off x="7349708" y="38293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0611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LART randomizes the base learners </a:t>
            </a:r>
          </a:p>
          <a:p>
            <a:pPr lvl="1"/>
            <a:r>
              <a:rPr lang="en-US" dirty="0" smtClean="0"/>
              <a:t>Result in a more robust/diversified base learner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Laplace distribution ensure good predicates are still preferred 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Out performs the MART algorithm by a significant margin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 quite as good as DART which randomizes on the tree level vs node level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Future work: Combine Dart (randomized trees)  and LART (randomizing nodes)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791705" y="5885406"/>
            <a:ext cx="10515600" cy="64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dirty="0">
                <a:solidFill>
                  <a:srgbClr val="595959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9pPr>
          </a:lstStyle>
          <a:p>
            <a:pPr algn="ctr" defTabSz="91440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3597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v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v" id="{E7064A06-1FCF-479E-9555-9342729FA623}" vid="{BF2B5456-D030-4618-91F6-CB5432ED50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fav</Template>
  <TotalTime>345</TotalTime>
  <Words>253</Words>
  <Application>Microsoft Office PowerPoint</Application>
  <PresentationFormat>Widescreen</PresentationFormat>
  <Paragraphs>75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MS PGothic</vt:lpstr>
      <vt:lpstr>Arial</vt:lpstr>
      <vt:lpstr>Calibri</vt:lpstr>
      <vt:lpstr>Cambria</vt:lpstr>
      <vt:lpstr>Cambria Math</vt:lpstr>
      <vt:lpstr>Gill Sans MT</vt:lpstr>
      <vt:lpstr>Palatino</vt:lpstr>
      <vt:lpstr>Wingdings</vt:lpstr>
      <vt:lpstr>fav</vt:lpstr>
      <vt:lpstr>LART</vt:lpstr>
      <vt:lpstr>Multiple Additive Regression Trees (MART)</vt:lpstr>
      <vt:lpstr>Laplace Noise and Multiple Additive Regression Trees</vt:lpstr>
      <vt:lpstr>Experiments</vt:lpstr>
      <vt:lpstr>Conclusions</vt:lpstr>
    </vt:vector>
  </TitlesOfParts>
  <Company>OSU College of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Laplace Noise and Multiple Additive Regression Trees</dc:title>
  <dc:creator>Vu, Trung Viet</dc:creator>
  <cp:lastModifiedBy>peter Rindal</cp:lastModifiedBy>
  <cp:revision>32</cp:revision>
  <dcterms:created xsi:type="dcterms:W3CDTF">2016-11-30T23:38:31Z</dcterms:created>
  <dcterms:modified xsi:type="dcterms:W3CDTF">2016-12-01T06:02:08Z</dcterms:modified>
</cp:coreProperties>
</file>